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3" Type="http://schemas.openxmlformats.org/officeDocument/2006/relationships/tableStyles" Target="tableStyles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Queen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made some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on a summer's day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Knave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stole those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took them clean away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King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Called for the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beat the knave full sore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Knave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Brought back the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vowed he'd steal no more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=====================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Queen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She made some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on a summer's day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Knave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stole those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took them clean away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King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Called for the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beat the knave full sore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Knave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Brought back the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vowed he'd steal no more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=====================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Knave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 stole those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took them clean away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King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Called for the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beat the knave full sore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Knave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Brought back the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vowed he'd steal no more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=====================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King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Called for the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beat the knave full sore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Knave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Brought back the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vowed he'd steal no more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=====================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Knave of Hearts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Brought back the tarts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----------------------------------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vowed he'd steal no more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=====================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===============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5EAB2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8.jp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jpg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1.jpg"/><Relationship Id="rId3" Type="http://schemas.openxmlformats.org/officeDocument/2006/relationships/image" Target="../media/image04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3.jpg"/><Relationship Id="rId3" Type="http://schemas.openxmlformats.org/officeDocument/2006/relationships/image" Target="../media/image06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7.jpg"/><Relationship Id="rId3" Type="http://schemas.openxmlformats.org/officeDocument/2006/relationships/image" Target="../media/image05.jp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542350" y="1166650"/>
            <a:ext cx="3206399" cy="3264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The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Queen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of 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Hearts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7687" y="571500"/>
            <a:ext cx="4810125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0" y="263475"/>
            <a:ext cx="9105600" cy="6231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3600"/>
              <a:t>The Queen of Hearts She made some tarts</a:t>
            </a:r>
          </a:p>
          <a:p>
            <a:pPr algn="ctr">
              <a:spcBef>
                <a:spcPts val="0"/>
              </a:spcBef>
              <a:buNone/>
            </a:pPr>
            <a:r>
              <a:rPr lang="en" sz="3600"/>
              <a:t>All on a summer’s day</a:t>
            </a:r>
          </a:p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39" name="Shape 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4207" y="2006969"/>
            <a:ext cx="3033413" cy="445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5926" y="2006975"/>
            <a:ext cx="3628174" cy="427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457200" y="217950"/>
            <a:ext cx="8229600" cy="634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 sz="3600"/>
              <a:t>The Knave of Hearts </a:t>
            </a:r>
          </a:p>
          <a:p>
            <a:pPr rtl="0" algn="ctr">
              <a:spcBef>
                <a:spcPts val="0"/>
              </a:spcBef>
              <a:buNone/>
            </a:pPr>
            <a:r>
              <a:rPr lang="en" sz="3600"/>
              <a:t>He stole those tarts</a:t>
            </a:r>
          </a:p>
          <a:p>
            <a:pPr algn="ctr">
              <a:spcBef>
                <a:spcPts val="0"/>
              </a:spcBef>
              <a:buNone/>
            </a:pPr>
            <a:r>
              <a:rPr lang="en" sz="3600"/>
              <a:t>And took them clean away</a:t>
            </a:r>
          </a:p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4202" y="2412275"/>
            <a:ext cx="3541250" cy="4155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Shape 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83075" y="2418755"/>
            <a:ext cx="3541249" cy="41425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261525"/>
            <a:ext cx="8229600" cy="6306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The King of Hearts Called for the tarts 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And beat the knave full sore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3076" y="1941025"/>
            <a:ext cx="3649424" cy="4301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17575" y="1998072"/>
            <a:ext cx="3649424" cy="42934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" type="body"/>
          </p:nvPr>
        </p:nvSpPr>
        <p:spPr>
          <a:xfrm>
            <a:off x="0" y="203425"/>
            <a:ext cx="9105600" cy="636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/>
              <a:t>T</a:t>
            </a:r>
            <a:r>
              <a:rPr lang="en" sz="3500"/>
              <a:t>he Knave of Hearts Brought back the tarts, </a:t>
            </a:r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31428"/>
              <a:buFont typeface="Arial"/>
              <a:buNone/>
            </a:pPr>
            <a:r>
              <a:rPr lang="en" sz="3500"/>
              <a:t>And vowed he'd steal no more.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850" y="2063275"/>
            <a:ext cx="3746375" cy="4424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67425" y="2089310"/>
            <a:ext cx="3746374" cy="4398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2106325" y="344550"/>
            <a:ext cx="5071200" cy="2111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6000"/>
              <a:t>Thank you for listening.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4402300"/>
            <a:ext cx="8229600" cy="1856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 algn="r">
              <a:spcBef>
                <a:spcPts val="0"/>
              </a:spcBef>
              <a:buNone/>
            </a:pPr>
            <a:r>
              <a:rPr lang="en" sz="4800"/>
              <a:t>Greg Conquest</a:t>
            </a:r>
          </a:p>
          <a:p>
            <a:pPr algn="r">
              <a:spcBef>
                <a:spcPts val="0"/>
              </a:spcBef>
              <a:buNone/>
            </a:pPr>
            <a:r>
              <a:rPr lang="en" sz="3600"/>
              <a:t>gregconquest.com</a:t>
            </a:r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56791" y="6333134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